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70" r:id="rId11"/>
    <p:sldId id="269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92"/>
  </p:normalViewPr>
  <p:slideViewPr>
    <p:cSldViewPr snapToGrid="0">
      <p:cViewPr varScale="1">
        <p:scale>
          <a:sx n="78" d="100"/>
          <a:sy n="78" d="100"/>
        </p:scale>
        <p:origin x="64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4EB31C-C7BF-4806-ABB7-D5283AF5409F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B6C2AE-6684-42B3-A069-FEE9190716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169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6C2AE-6684-42B3-A069-FEE9190716B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400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5BAAF-71EE-9282-4844-2631A6995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581A36-C0B5-DD28-4A06-4B909211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73B1E-EE3E-3DDE-98F2-BB181D892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E803C-C95D-4B07-F193-32D4EBFA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4CDAD-7494-0AC0-6C30-6566B9C5A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248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B55E0-71CB-350F-27FE-C6C510EC2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E8906-7BD9-0865-6EBD-444F1573C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BDFBC-6C4E-F30D-AB6B-BE3C96461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C21D6-7B6E-21BA-DB6D-F8E3FB1FB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A3B7F-B3AB-332F-5BD5-F49798BCC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969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96EF21-5BB8-BB1F-DF91-43790B872B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330EE9-8EDB-8CDC-0669-5189E4F3F4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B291A-198B-3983-8704-620911D0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F4E1C-E3FD-E9B8-8415-3E41EB1E0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AA764-0C00-409C-8445-4CF6B9BD3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024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2B227-1C91-86B7-0264-3410550D1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336A6-9901-133B-FF6D-0AC83EABB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2D76-3C40-5CE3-445E-E4E5EB33C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B565C-7962-536D-CA6F-B97225634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31453-8DC7-D22B-4DF2-17501E0A0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5772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CD6F9-123E-42D5-F0A4-FC61AB72E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BD69AE-2670-AD82-9903-8D36086C8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A53EA-125C-4084-2EB4-568EC5DD9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4AEC8-99CD-5434-0019-46479A3C8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FE43F-DA3D-4E62-6780-8FEB5D36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427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C4740-5A57-8D3A-C63F-ED4F71137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85325-34E3-A190-70BC-2E7148803D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6435E3-CCF5-35C2-BE78-E342BDD4D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2CA05-243B-6FC5-BEA3-F3380CFC9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3698E5-0524-2FC1-FBDD-B6EF8CCC6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96ACB-51B9-1E0E-B8C1-10B47F9BA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9055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79937-8185-F578-2368-D395330C1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5992E-A246-3587-32D2-5090045F6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43FB10-6C92-5DAB-4204-8ACBEA2EA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6CC5A4-035A-6258-352A-D1005F6005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644B68-AE43-AC45-059A-9ABCBE36A1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A70159-F052-82FF-6270-2FB6F0C38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22DB7C-BFCD-AADB-9679-B51CE5C39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8A4975-8B92-DEED-5A04-D629399C4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791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04C2F-69D9-3559-1003-034DA5BD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9FA47C-0C56-56F1-4BB1-578168659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4B4FAB-97F9-3CF4-DCC6-3E6FE3BC8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09DB74-AEC4-DE1D-C6D8-6E8C8D7F0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012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389ECA-C9C5-8C85-9BF5-45E0346AD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6E6414-DDEA-5EFE-4081-1E408F7F3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20E34-527D-73C6-2D78-78A48C2BB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37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F179-CB82-FFC0-E8FD-D526A9989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91E4F-F75C-32D9-7696-D374DC1E9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77F5EB-7CD4-DF52-6901-E3E6876445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B068D-6C0B-7EAD-D664-7304F66DC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E66BC-1C2C-6DDA-8899-5A583DA78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165E9-7443-3923-D11B-DD2888D4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233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CC6B7-DB22-6F35-8A05-87A2C0F72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E96BFE-5C5E-0670-CCFE-EF30A4A261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114E8-60E6-B9E7-F27D-44DC6D900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3428E-9E59-2CBA-0499-0A2A74AEC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8093C-20AF-FD61-96FA-098D4A12E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D9233-1F11-6FB7-271F-720E4CF63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6445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7B3729-9A03-8930-B0C7-DC534A652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3D99E-7026-9DC4-8165-39F703E2C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F7CB4-BB9F-C56A-2E46-B4BF57AF57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BB473F-6A3C-438D-977F-4A7DBB497F51}" type="datetimeFigureOut">
              <a:rPr lang="en-GB" smtClean="0"/>
              <a:t>07/11/2024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9E103-8A05-4126-560C-3C68AD8C76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B2953-810E-E950-32CD-6BB49B344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2E5362-6C6C-4BF4-BB9D-15973A5EE3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612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 orange vest with a sign on it&#10;&#10;Description automatically generated">
            <a:extLst>
              <a:ext uri="{FF2B5EF4-FFF2-40B4-BE49-F238E27FC236}">
                <a16:creationId xmlns:a16="http://schemas.microsoft.com/office/drawing/2014/main" id="{9556D1A2-00A3-FDC7-0BFD-DB3A047F3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108" y="2910446"/>
            <a:ext cx="2727784" cy="3632854"/>
          </a:xfrm>
          <a:prstGeom prst="rect">
            <a:avLst/>
          </a:prstGeom>
        </p:spPr>
      </p:pic>
      <p:pic>
        <p:nvPicPr>
          <p:cNvPr id="3" name="Picture 2" descr="A white text on a blue background&#10;&#10;Description automatically generated">
            <a:extLst>
              <a:ext uri="{FF2B5EF4-FFF2-40B4-BE49-F238E27FC236}">
                <a16:creationId xmlns:a16="http://schemas.microsoft.com/office/drawing/2014/main" id="{0BE6C58C-2C09-7EF9-85A4-045F39C3C5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18785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B4241A-B725-2C81-5B97-7FBFCA9146F8}"/>
              </a:ext>
            </a:extLst>
          </p:cNvPr>
          <p:cNvSpPr txBox="1"/>
          <p:nvPr/>
        </p:nvSpPr>
        <p:spPr>
          <a:xfrm>
            <a:off x="0" y="6265888"/>
            <a:ext cx="1182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Adrian </a:t>
            </a:r>
            <a:r>
              <a:rPr lang="en-GB" dirty="0" err="1"/>
              <a:t>Altermatt</a:t>
            </a:r>
            <a:r>
              <a:rPr lang="en-GB" dirty="0"/>
              <a:t>, Johannes </a:t>
            </a:r>
            <a:r>
              <a:rPr lang="en-GB" dirty="0" err="1"/>
              <a:t>Casaburi</a:t>
            </a:r>
            <a:r>
              <a:rPr lang="en-GB" dirty="0"/>
              <a:t>, Zora Fuchs, Noah </a:t>
            </a:r>
            <a:r>
              <a:rPr lang="en-GB" dirty="0" err="1"/>
              <a:t>Grun</a:t>
            </a:r>
            <a:r>
              <a:rPr lang="en-GB" dirty="0"/>
              <a:t>, Sarah Rebecca Meyer, Patrick Schwartz, Amar </a:t>
            </a:r>
            <a:r>
              <a:rPr lang="en-GB" dirty="0" err="1"/>
              <a:t>Tabakovic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9632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81928-A1C9-5FFE-0D2F-1F4BCF3C4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11 AM </a:t>
            </a:r>
            <a:r>
              <a:rPr lang="de-CH" dirty="0" err="1"/>
              <a:t>challenge</a:t>
            </a:r>
            <a:endParaRPr lang="en-GB" dirty="0"/>
          </a:p>
        </p:txBody>
      </p:sp>
      <p:pic>
        <p:nvPicPr>
          <p:cNvPr id="9" name="Picture 8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44EA4AFD-9890-86AC-D981-28B6849C6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09" y="2139687"/>
            <a:ext cx="11338582" cy="471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603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0FEF4-FF89-3ADD-742D-F3261F7F1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D9047-56C8-BAE5-D120-27FA8EE97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Picture 6" descr="A diagram of a train&#10;&#10;Description automatically generated with medium confidence">
            <a:extLst>
              <a:ext uri="{FF2B5EF4-FFF2-40B4-BE49-F238E27FC236}">
                <a16:creationId xmlns:a16="http://schemas.microsoft.com/office/drawing/2014/main" id="{37DBB2A2-1A29-33AE-4306-996FED948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43" b="27179"/>
          <a:stretch/>
        </p:blipFill>
        <p:spPr>
          <a:xfrm>
            <a:off x="-3619" y="827902"/>
            <a:ext cx="12195619" cy="520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643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1BC38-7AE6-AF22-2B53-751C1205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diagram of a machine&#10;&#10;Description automatically generated">
            <a:extLst>
              <a:ext uri="{FF2B5EF4-FFF2-40B4-BE49-F238E27FC236}">
                <a16:creationId xmlns:a16="http://schemas.microsoft.com/office/drawing/2014/main" id="{43080FFF-DA67-943E-DBAE-78FF276A8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40" y="365125"/>
            <a:ext cx="11779919" cy="6079959"/>
          </a:xfrm>
        </p:spPr>
      </p:pic>
    </p:spTree>
    <p:extLst>
      <p:ext uri="{BB962C8B-B14F-4D97-AF65-F5344CB8AC3E}">
        <p14:creationId xmlns:p14="http://schemas.microsoft.com/office/powerpoint/2010/main" val="3600892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F54E-8996-7D82-5B54-AF5B49D27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prove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...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6464D-6852-0F9D-DDAC-872EFC15A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sz="3600" dirty="0"/>
              <a:t>... </a:t>
            </a:r>
            <a:r>
              <a:rPr lang="de-CH" sz="3600" dirty="0" err="1"/>
              <a:t>we</a:t>
            </a:r>
            <a:r>
              <a:rPr lang="de-CH" sz="3600" dirty="0"/>
              <a:t> </a:t>
            </a:r>
            <a:r>
              <a:rPr lang="de-CH" sz="3600" dirty="0" err="1"/>
              <a:t>can</a:t>
            </a:r>
            <a:r>
              <a:rPr lang="de-CH" sz="3600" dirty="0"/>
              <a:t> </a:t>
            </a:r>
            <a:r>
              <a:rPr lang="de-CH" sz="3600" dirty="0" err="1"/>
              <a:t>detect</a:t>
            </a:r>
            <a:r>
              <a:rPr lang="de-CH" sz="3600" dirty="0"/>
              <a:t> </a:t>
            </a:r>
            <a:r>
              <a:rPr lang="de-CH" sz="3600" dirty="0" err="1"/>
              <a:t>object</a:t>
            </a:r>
            <a:endParaRPr lang="de-CH" sz="3600" dirty="0"/>
          </a:p>
          <a:p>
            <a:r>
              <a:rPr lang="de-CH" sz="3600" dirty="0"/>
              <a:t>... </a:t>
            </a:r>
            <a:r>
              <a:rPr lang="de-CH" sz="3600" dirty="0" err="1"/>
              <a:t>we</a:t>
            </a:r>
            <a:r>
              <a:rPr lang="de-CH" sz="3600" dirty="0"/>
              <a:t> </a:t>
            </a:r>
            <a:r>
              <a:rPr lang="de-CH" sz="3600" dirty="0" err="1"/>
              <a:t>can</a:t>
            </a:r>
            <a:r>
              <a:rPr lang="de-CH" sz="3600" dirty="0"/>
              <a:t> </a:t>
            </a:r>
            <a:r>
              <a:rPr lang="de-CH" sz="3600" dirty="0" err="1"/>
              <a:t>structure</a:t>
            </a:r>
            <a:r>
              <a:rPr lang="de-CH" sz="3600" dirty="0"/>
              <a:t> </a:t>
            </a:r>
            <a:r>
              <a:rPr lang="de-CH" sz="3600" dirty="0" err="1"/>
              <a:t>data</a:t>
            </a:r>
            <a:endParaRPr lang="de-CH" sz="3600" dirty="0"/>
          </a:p>
          <a:p>
            <a:r>
              <a:rPr lang="de-CH" sz="3600" dirty="0"/>
              <a:t>... </a:t>
            </a:r>
            <a:r>
              <a:rPr lang="de-CH" sz="3600" dirty="0" err="1"/>
              <a:t>we</a:t>
            </a:r>
            <a:r>
              <a:rPr lang="de-CH" sz="3600" dirty="0"/>
              <a:t> </a:t>
            </a:r>
            <a:r>
              <a:rPr lang="de-CH" sz="3600" dirty="0" err="1"/>
              <a:t>can</a:t>
            </a:r>
            <a:r>
              <a:rPr lang="de-CH" sz="3600" dirty="0"/>
              <a:t> </a:t>
            </a:r>
            <a:r>
              <a:rPr lang="de-CH" sz="3600" dirty="0" err="1"/>
              <a:t>visualize</a:t>
            </a:r>
            <a:r>
              <a:rPr lang="de-CH" sz="3600" dirty="0"/>
              <a:t> </a:t>
            </a:r>
            <a:r>
              <a:rPr lang="de-CH" sz="3600" dirty="0" err="1"/>
              <a:t>it</a:t>
            </a:r>
            <a:endParaRPr lang="de-CH" sz="3600" dirty="0"/>
          </a:p>
          <a:p>
            <a:endParaRPr lang="de-CH" sz="3600" dirty="0"/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365607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train&#10;&#10;Description automatically generated">
            <a:extLst>
              <a:ext uri="{FF2B5EF4-FFF2-40B4-BE49-F238E27FC236}">
                <a16:creationId xmlns:a16="http://schemas.microsoft.com/office/drawing/2014/main" id="{E306A68F-AA9C-629B-E8D6-8520B5C42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" y="988896"/>
            <a:ext cx="4442845" cy="2171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AA7028-9075-D47C-7312-049EA6F1CF3F}"/>
              </a:ext>
            </a:extLst>
          </p:cNvPr>
          <p:cNvSpPr txBox="1"/>
          <p:nvPr/>
        </p:nvSpPr>
        <p:spPr>
          <a:xfrm>
            <a:off x="353568" y="219456"/>
            <a:ext cx="30686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4400" dirty="0" err="1"/>
              <a:t>From</a:t>
            </a:r>
            <a:r>
              <a:rPr lang="de-CH" sz="4400" dirty="0"/>
              <a:t> </a:t>
            </a:r>
            <a:r>
              <a:rPr lang="de-CH" sz="4400" dirty="0" err="1"/>
              <a:t>this</a:t>
            </a:r>
            <a:r>
              <a:rPr lang="de-CH" sz="4400" dirty="0"/>
              <a:t> ...</a:t>
            </a:r>
            <a:endParaRPr lang="en-GB" sz="4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8BEAD5-A83B-5007-1891-7FBCF82E9522}"/>
              </a:ext>
            </a:extLst>
          </p:cNvPr>
          <p:cNvSpPr txBox="1"/>
          <p:nvPr/>
        </p:nvSpPr>
        <p:spPr>
          <a:xfrm>
            <a:off x="353568" y="3429000"/>
            <a:ext cx="1633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Handdrawn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Old</a:t>
            </a:r>
          </a:p>
        </p:txBody>
      </p:sp>
      <p:pic>
        <p:nvPicPr>
          <p:cNvPr id="9" name="Picture 8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F3B54F6D-A4D2-2920-9AFF-CA52F2297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269" y="988897"/>
            <a:ext cx="5342083" cy="18365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22E4E4-A755-A6AB-57C8-0EBA11426CC7}"/>
              </a:ext>
            </a:extLst>
          </p:cNvPr>
          <p:cNvSpPr txBox="1"/>
          <p:nvPr/>
        </p:nvSpPr>
        <p:spPr>
          <a:xfrm>
            <a:off x="6581079" y="219456"/>
            <a:ext cx="23387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4400" dirty="0" err="1"/>
              <a:t>To</a:t>
            </a:r>
            <a:r>
              <a:rPr lang="de-CH" sz="4400" dirty="0"/>
              <a:t> </a:t>
            </a:r>
            <a:r>
              <a:rPr lang="de-CH" sz="4400" dirty="0" err="1"/>
              <a:t>this</a:t>
            </a:r>
            <a:r>
              <a:rPr lang="de-CH" sz="4400" dirty="0"/>
              <a:t> ...</a:t>
            </a:r>
            <a:endParaRPr lang="en-GB" sz="4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7C3818-FF1F-F23C-711F-35906FBF3CF6}"/>
              </a:ext>
            </a:extLst>
          </p:cNvPr>
          <p:cNvSpPr txBox="1"/>
          <p:nvPr/>
        </p:nvSpPr>
        <p:spPr>
          <a:xfrm>
            <a:off x="6581079" y="3594917"/>
            <a:ext cx="153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Structured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Digital</a:t>
            </a:r>
          </a:p>
        </p:txBody>
      </p:sp>
    </p:spTree>
    <p:extLst>
      <p:ext uri="{BB962C8B-B14F-4D97-AF65-F5344CB8AC3E}">
        <p14:creationId xmlns:p14="http://schemas.microsoft.com/office/powerpoint/2010/main" val="221598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7859-C43E-5E4E-3E22-5F3F05B80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First </a:t>
            </a:r>
            <a:r>
              <a:rPr lang="de-CH" dirty="0" err="1"/>
              <a:t>step</a:t>
            </a:r>
            <a:r>
              <a:rPr lang="de-CH" dirty="0"/>
              <a:t>: </a:t>
            </a:r>
            <a:r>
              <a:rPr lang="de-CH" dirty="0" err="1"/>
              <a:t>Object</a:t>
            </a:r>
            <a:r>
              <a:rPr lang="de-CH" dirty="0"/>
              <a:t> </a:t>
            </a:r>
            <a:r>
              <a:rPr lang="de-CH" dirty="0" err="1"/>
              <a:t>detection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CB89-A2AA-5F2E-C524-51F92F2C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OpenCV</a:t>
            </a:r>
            <a:r>
              <a:rPr lang="de-CH" dirty="0"/>
              <a:t> </a:t>
            </a:r>
            <a:r>
              <a:rPr lang="de-CH" dirty="0" err="1"/>
              <a:t>too</a:t>
            </a:r>
            <a:r>
              <a:rPr lang="de-CH" dirty="0"/>
              <a:t> </a:t>
            </a:r>
            <a:r>
              <a:rPr lang="de-CH" dirty="0" err="1"/>
              <a:t>unreliable</a:t>
            </a:r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solution</a:t>
            </a:r>
            <a:r>
              <a:rPr lang="de-CH" dirty="0"/>
              <a:t>: YOLO</a:t>
            </a:r>
          </a:p>
          <a:p>
            <a:endParaRPr lang="en-GB" dirty="0"/>
          </a:p>
        </p:txBody>
      </p:sp>
      <p:pic>
        <p:nvPicPr>
          <p:cNvPr id="7" name="Picture 6" descr="A screenshot of a map of cars&#10;&#10;Description automatically generated">
            <a:extLst>
              <a:ext uri="{FF2B5EF4-FFF2-40B4-BE49-F238E27FC236}">
                <a16:creationId xmlns:a16="http://schemas.microsoft.com/office/drawing/2014/main" id="{0EF86A68-FDB7-6D9B-B93D-E28F15ADD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00806"/>
            <a:ext cx="10622280" cy="358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02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45AB5-8139-DF5B-CF2D-2201E94A9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Buuuuut</a:t>
            </a:r>
            <a:r>
              <a:rPr lang="de-CH" dirty="0"/>
              <a:t>...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7FE9D-B10D-F843-5A1B-35D2759F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training</a:t>
            </a:r>
            <a:r>
              <a:rPr lang="de-CH" dirty="0"/>
              <a:t> </a:t>
            </a:r>
            <a:r>
              <a:rPr lang="de-CH" dirty="0" err="1"/>
              <a:t>data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detect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objects</a:t>
            </a:r>
            <a:endParaRPr lang="de-CH" dirty="0"/>
          </a:p>
          <a:p>
            <a:r>
              <a:rPr lang="de-CH" dirty="0"/>
              <a:t>Manual </a:t>
            </a:r>
            <a:r>
              <a:rPr lang="de-CH" dirty="0" err="1"/>
              <a:t>labelling</a:t>
            </a:r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labelled</a:t>
            </a:r>
            <a:r>
              <a:rPr lang="de-CH" dirty="0"/>
              <a:t> 5 </a:t>
            </a:r>
            <a:r>
              <a:rPr lang="de-CH" dirty="0" err="1"/>
              <a:t>objects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en-GB" dirty="0"/>
          </a:p>
        </p:txBody>
      </p:sp>
      <p:pic>
        <p:nvPicPr>
          <p:cNvPr id="5" name="Picture 4" descr="A diagram of a machine&#10;&#10;Description automatically generated">
            <a:extLst>
              <a:ext uri="{FF2B5EF4-FFF2-40B4-BE49-F238E27FC236}">
                <a16:creationId xmlns:a16="http://schemas.microsoft.com/office/drawing/2014/main" id="{D7B339F7-C2A7-7D49-2FF5-747AD2368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848" y="3429000"/>
            <a:ext cx="5026152" cy="3302728"/>
          </a:xfrm>
          <a:prstGeom prst="rect">
            <a:avLst/>
          </a:prstGeom>
        </p:spPr>
      </p:pic>
      <p:pic>
        <p:nvPicPr>
          <p:cNvPr id="6" name="Picture 5" descr="A purple text on a white background&#10;&#10;Description automatically generated">
            <a:extLst>
              <a:ext uri="{FF2B5EF4-FFF2-40B4-BE49-F238E27FC236}">
                <a16:creationId xmlns:a16="http://schemas.microsoft.com/office/drawing/2014/main" id="{3793CEDC-8C37-077A-9F82-6629F17863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671" y="2212769"/>
            <a:ext cx="2149026" cy="5791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3285B9-3604-7FC9-9D26-42288822BD4D}"/>
              </a:ext>
            </a:extLst>
          </p:cNvPr>
          <p:cNvSpPr txBox="1"/>
          <p:nvPr/>
        </p:nvSpPr>
        <p:spPr>
          <a:xfrm>
            <a:off x="1682496" y="4001294"/>
            <a:ext cx="403931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4400" dirty="0"/>
              <a:t>And </a:t>
            </a:r>
            <a:r>
              <a:rPr lang="de-CH" sz="4400" dirty="0" err="1"/>
              <a:t>tadaaaaa</a:t>
            </a:r>
            <a:r>
              <a:rPr lang="de-CH" sz="4400" dirty="0"/>
              <a:t>...</a:t>
            </a:r>
          </a:p>
          <a:p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404255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8FAFA-2B8F-C7DB-77FF-70338487D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problem</a:t>
            </a:r>
            <a:endParaRPr lang="en-GB" dirty="0"/>
          </a:p>
        </p:txBody>
      </p:sp>
      <p:pic>
        <p:nvPicPr>
          <p:cNvPr id="10" name="Content Placeholder 9" descr="A diagram of a trackpoint&#10;&#10;Description automatically generated with medium confidence">
            <a:extLst>
              <a:ext uri="{FF2B5EF4-FFF2-40B4-BE49-F238E27FC236}">
                <a16:creationId xmlns:a16="http://schemas.microsoft.com/office/drawing/2014/main" id="{64579774-5EC5-0CBD-1EFF-CB0B1931A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6208"/>
            <a:ext cx="10515600" cy="3538143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58C8815-0EDF-3DE2-7874-1E3E5057A4CD}"/>
              </a:ext>
            </a:extLst>
          </p:cNvPr>
          <p:cNvSpPr txBox="1"/>
          <p:nvPr/>
        </p:nvSpPr>
        <p:spPr>
          <a:xfrm>
            <a:off x="1325880" y="1827615"/>
            <a:ext cx="62500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/>
              <a:t>YOLO </a:t>
            </a:r>
            <a:r>
              <a:rPr lang="de-CH" sz="2400" dirty="0" err="1"/>
              <a:t>can</a:t>
            </a:r>
            <a:r>
              <a:rPr lang="de-CH" sz="2400" dirty="0"/>
              <a:t> </a:t>
            </a:r>
            <a:r>
              <a:rPr lang="de-CH" sz="2400" dirty="0" err="1"/>
              <a:t>only</a:t>
            </a:r>
            <a:r>
              <a:rPr lang="de-CH" sz="2400" dirty="0"/>
              <a:t> handle 640x640 </a:t>
            </a:r>
            <a:r>
              <a:rPr lang="de-CH" sz="2400" dirty="0" err="1"/>
              <a:t>pixels</a:t>
            </a:r>
            <a:r>
              <a:rPr lang="de-CH" sz="2400" dirty="0"/>
              <a:t> at </a:t>
            </a:r>
            <a:r>
              <a:rPr lang="de-CH" sz="2400" dirty="0" err="1"/>
              <a:t>once</a:t>
            </a:r>
            <a:r>
              <a:rPr lang="de-CH" sz="2400" dirty="0"/>
              <a:t>.</a:t>
            </a:r>
            <a:endParaRPr lang="en-GB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C107A3-C679-D2B4-FB4C-B56E7ADC9613}"/>
              </a:ext>
            </a:extLst>
          </p:cNvPr>
          <p:cNvSpPr txBox="1"/>
          <p:nvPr/>
        </p:nvSpPr>
        <p:spPr>
          <a:xfrm>
            <a:off x="2209800" y="61012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3 </a:t>
            </a:r>
            <a:r>
              <a:rPr lang="en-GB" b="0" i="0" dirty="0" err="1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trackjoints</a:t>
            </a:r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, 8 </a:t>
            </a:r>
            <a:r>
              <a:rPr lang="en-GB" b="0" i="0" dirty="0" err="1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tracknumbers</a:t>
            </a:r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, 3 </a:t>
            </a:r>
            <a:r>
              <a:rPr lang="en-GB" b="0" i="0" dirty="0" err="1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weiches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80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train&#10;&#10;Description automatically generated">
            <a:extLst>
              <a:ext uri="{FF2B5EF4-FFF2-40B4-BE49-F238E27FC236}">
                <a16:creationId xmlns:a16="http://schemas.microsoft.com/office/drawing/2014/main" id="{FF0207E7-35BF-B29A-35A1-8D3A17CBC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78"/>
          <a:stretch/>
        </p:blipFill>
        <p:spPr>
          <a:xfrm>
            <a:off x="15218" y="1827615"/>
            <a:ext cx="12176782" cy="34110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DE07C9-ECE6-E288-5953-4D92D0B85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Split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image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75C177-5D46-B414-599E-4B6CEE455DC4}"/>
              </a:ext>
            </a:extLst>
          </p:cNvPr>
          <p:cNvSpPr txBox="1"/>
          <p:nvPr/>
        </p:nvSpPr>
        <p:spPr>
          <a:xfrm>
            <a:off x="1325880" y="1827615"/>
            <a:ext cx="3503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 err="1"/>
              <a:t>Sliding</a:t>
            </a:r>
            <a:r>
              <a:rPr lang="de-CH" sz="2400" dirty="0"/>
              <a:t> </a:t>
            </a:r>
            <a:r>
              <a:rPr lang="de-CH" sz="2400" dirty="0" err="1"/>
              <a:t>window</a:t>
            </a:r>
            <a:r>
              <a:rPr lang="de-CH" sz="2400" dirty="0"/>
              <a:t> </a:t>
            </a:r>
            <a:r>
              <a:rPr lang="de-CH" sz="2400" dirty="0" err="1"/>
              <a:t>approach</a:t>
            </a:r>
            <a:endParaRPr lang="en-GB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5D4A35-F2A0-7EFC-FD6B-F443226D532D}"/>
              </a:ext>
            </a:extLst>
          </p:cNvPr>
          <p:cNvSpPr txBox="1"/>
          <p:nvPr/>
        </p:nvSpPr>
        <p:spPr>
          <a:xfrm>
            <a:off x="838200" y="523867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Symbol: </a:t>
            </a:r>
            <a:r>
              <a:rPr lang="en-GB" b="0" i="0" dirty="0" err="1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radzaehler</a:t>
            </a:r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, Count: 21</a:t>
            </a:r>
            <a:br>
              <a:rPr lang="en-GB" dirty="0"/>
            </a:br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Symbol: </a:t>
            </a:r>
            <a:r>
              <a:rPr lang="en-GB" b="0" i="0" dirty="0" err="1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tracknumber</a:t>
            </a:r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, Count: 14</a:t>
            </a:r>
            <a:br>
              <a:rPr lang="en-GB" dirty="0"/>
            </a:br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Symbol: </a:t>
            </a:r>
            <a:r>
              <a:rPr lang="en-GB" b="0" i="0" dirty="0" err="1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weiche</a:t>
            </a:r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, Count: 8</a:t>
            </a:r>
            <a:br>
              <a:rPr lang="en-GB" dirty="0"/>
            </a:br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Symbol: </a:t>
            </a:r>
            <a:r>
              <a:rPr lang="en-GB" b="0" i="0" dirty="0" err="1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mainsignal</a:t>
            </a:r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, Count: 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6005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12807-620D-BDB9-7F69-5EB5581E8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Structuring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9A786-DF21-31C0-A5A2-A625EC6DB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Follow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lines</a:t>
            </a:r>
            <a:endParaRPr lang="de-CH" dirty="0"/>
          </a:p>
          <a:p>
            <a:r>
              <a:rPr lang="de-CH" dirty="0" err="1"/>
              <a:t>Detect</a:t>
            </a:r>
            <a:r>
              <a:rPr lang="de-CH" dirty="0"/>
              <a:t> </a:t>
            </a:r>
            <a:r>
              <a:rPr lang="de-CH" dirty="0" err="1"/>
              <a:t>objects</a:t>
            </a:r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JSON</a:t>
            </a:r>
            <a:endParaRPr lang="en-GB" dirty="0"/>
          </a:p>
        </p:txBody>
      </p:sp>
      <p:pic>
        <p:nvPicPr>
          <p:cNvPr id="4" name="network-example" descr="network-example">
            <a:hlinkClick r:id="" action="ppaction://media"/>
            <a:extLst>
              <a:ext uri="{FF2B5EF4-FFF2-40B4-BE49-F238E27FC236}">
                <a16:creationId xmlns:a16="http://schemas.microsoft.com/office/drawing/2014/main" id="{2E4C3396-1F1F-2D5E-AE39-8C9E9B1E8FE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70.7201" end="75.6872"/>
                </p14:media>
              </p:ext>
            </p:extLst>
          </p:nvPr>
        </p:nvPicPr>
        <p:blipFill rotWithShape="1">
          <a:blip r:embed="rId4"/>
          <a:srcRect/>
          <a:stretch>
            <a:fillRect/>
          </a:stretch>
        </p:blipFill>
        <p:spPr>
          <a:xfrm>
            <a:off x="5141627" y="1596999"/>
            <a:ext cx="6505731" cy="365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82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B31AD-63D9-ED62-AF0E-7D718D429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JSON</a:t>
            </a:r>
            <a:endParaRPr lang="en-GB" dirty="0"/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30239050-A526-B1D4-393F-32FD84CFDD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3" y="2049821"/>
            <a:ext cx="3320085" cy="3555367"/>
          </a:xfrm>
        </p:spPr>
      </p:pic>
      <p:pic>
        <p:nvPicPr>
          <p:cNvPr id="7" name="Picture 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15330126-4F2F-D163-E232-67EEEB6F9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448" y="2141131"/>
            <a:ext cx="5337215" cy="3464057"/>
          </a:xfrm>
          <a:prstGeom prst="rect">
            <a:avLst/>
          </a:prstGeom>
        </p:spPr>
      </p:pic>
      <p:pic>
        <p:nvPicPr>
          <p:cNvPr id="4" name="Picture 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0B63A199-C532-DDE1-6402-CD07133909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514" y="2331883"/>
            <a:ext cx="3782486" cy="327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655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837A3-5F6F-15F0-9FD9-3CCD4911D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Visualize</a:t>
            </a:r>
            <a:endParaRPr lang="en-GB" dirty="0"/>
          </a:p>
        </p:txBody>
      </p:sp>
      <p:pic>
        <p:nvPicPr>
          <p:cNvPr id="5" name="Content Placeholder 4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58F59113-160A-3BE1-E3C1-4EF9FF4E6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75173" y="-2107888"/>
            <a:ext cx="3227713" cy="11378058"/>
          </a:xfrm>
        </p:spPr>
      </p:pic>
    </p:spTree>
    <p:extLst>
      <p:ext uri="{BB962C8B-B14F-4D97-AF65-F5344CB8AC3E}">
        <p14:creationId xmlns:p14="http://schemas.microsoft.com/office/powerpoint/2010/main" val="3024470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</Words>
  <Application>Microsoft Office PowerPoint</Application>
  <PresentationFormat>Widescreen</PresentationFormat>
  <Paragraphs>34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Cascadia Mono</vt:lpstr>
      <vt:lpstr>Office Theme</vt:lpstr>
      <vt:lpstr>PowerPoint Presentation</vt:lpstr>
      <vt:lpstr>PowerPoint Presentation</vt:lpstr>
      <vt:lpstr>First step: Object detection</vt:lpstr>
      <vt:lpstr>Buuuuut...</vt:lpstr>
      <vt:lpstr>Onto the next problem</vt:lpstr>
      <vt:lpstr>Split the image</vt:lpstr>
      <vt:lpstr>Structuring the data</vt:lpstr>
      <vt:lpstr>JSON</vt:lpstr>
      <vt:lpstr>Visualize</vt:lpstr>
      <vt:lpstr>11 AM challenge</vt:lpstr>
      <vt:lpstr>PowerPoint Presentation</vt:lpstr>
      <vt:lpstr>PowerPoint Presentation</vt:lpstr>
      <vt:lpstr>We prove that...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Altermatt (s)</dc:creator>
  <cp:lastModifiedBy>Adrian Altermatt (s)</cp:lastModifiedBy>
  <cp:revision>4</cp:revision>
  <dcterms:created xsi:type="dcterms:W3CDTF">2024-11-02T22:14:39Z</dcterms:created>
  <dcterms:modified xsi:type="dcterms:W3CDTF">2024-11-07T20:59:19Z</dcterms:modified>
</cp:coreProperties>
</file>

<file path=docProps/thumbnail.jpeg>
</file>